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12192000" cy="6858000"/>
  <p:notesSz cx="10233025" cy="7102475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799138" y="0"/>
            <a:ext cx="4433887" cy="3556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F8A5A8-CE4C-4DA1-9E15-87BCBEC987E9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986088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1023938" y="3417888"/>
            <a:ext cx="8185150" cy="27971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799138" y="6746875"/>
            <a:ext cx="4433887" cy="3556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6746875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149704-D8A4-4107-9823-62E1ED73E9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75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1D1E0B-02F9-A0F7-6E2B-490EC73A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0452B4D-FDC0-EDF5-458C-E4AEF6CE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8D93-9AD4-4DEA-A106-F04D4E78BB58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D3F18BC-A26F-ACE6-DC79-CBDCCCCE8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240B0C3-8828-A9D6-967A-8F633E96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89CA-54C7-4825-90F1-535FDB6C85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754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7E2CEF-AD9F-A9C6-D1A4-F6C94B479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2B9E9E-452E-E3BA-985C-21E421069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A1CEC2-AA06-E8FB-E64A-56E20FF9E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8D93-9AD4-4DEA-A106-F04D4E78BB58}" type="datetimeFigureOut">
              <a:rPr lang="ar-SA" smtClean="0"/>
              <a:t>20/10/44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3E3CCD-EA46-1881-A49C-89EBE1CE3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39A83A-1BFC-F1DA-607B-974BDC417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289CA-54C7-4825-90F1-535FDB6C85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721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57EB02E6-F272-5291-18C1-F8BB4E2B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content</a:t>
            </a:r>
            <a:endParaRPr lang="en-US" sz="36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2E18B8E-89E7-2CC0-A124-D31EE4C6A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3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B3735063-CE9A-6ACC-B83C-F61D1712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SG" b="1"/>
              <a:t>projects</a:t>
            </a:r>
            <a:endParaRPr lang="en-SG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6802891-6585-C225-59D7-46368B758E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136531B1-E743-8D25-439F-86548731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SG" b="1"/>
              <a:t>projects</a:t>
            </a: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EFD5171-672C-2A1C-BE43-2F2281F7B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4FA75873-B10D-E260-14DB-10475FEE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>
                <a:solidFill>
                  <a:schemeClr val="bg1"/>
                </a:solidFill>
              </a:rPr>
              <a:t>Rental Projects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D60E94A-66CE-5E1C-5FBA-E596D3355F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81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A5E9DE6C-EEAB-7EBD-389B-8007B2F7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Certificates</a:t>
            </a: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6307D77-45A3-6CB9-5DBE-82CCFD27F7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E1247960-83DE-43C9-0094-65EDC6070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4E94134-8F97-6C14-E579-D0DDB8C02D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3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AACAAED4-CB11-EFED-16A1-3F60B9FE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en-US" sz="4000" b="1"/>
              <a:t>Maintenance and service contracts  Department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C7AFD69-00FC-DB5C-0848-295079EB6B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6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DB7A8B5A-64F1-7DFC-F6D8-13B4EA90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85" b="1"/>
              <a:t>Workshop members, tools and equipment </a:t>
            </a:r>
            <a:endParaRPr lang="en-US" sz="2585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39DAFCE-27D3-00DE-70B1-AB859D7A90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4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28B8BE75-828D-1555-D294-7D9B46D4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768096"/>
            <a:r>
              <a:rPr lang="en-US"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Spare parts: </a:t>
            </a:r>
            <a:endParaRPr lang="en-US" sz="28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77997A2-7126-1D0B-227E-3DCF77C6E0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25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3248ABA4-5883-56EE-E5F3-E6DDCE56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6000" b="1"/>
              <a:t>Our  warehouse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A832BBB-1DAD-D502-5C23-500C6B7217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0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B9B5FFE8-B724-06B9-179A-018AB00B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b="1"/>
              <a:t>Major Clients</a:t>
            </a:r>
            <a:endParaRPr lang="en-SG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1AF67D4-8B1A-69A6-65F2-F768E0E2EB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2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0FEC74C0-964F-D790-CA5E-86881275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370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GB" sz="3700">
                <a:solidFill>
                  <a:schemeClr val="bg1"/>
                </a:solidFill>
                <a:latin typeface="Algerian" panose="04020705040A02060702" pitchFamily="82" charset="0"/>
              </a:rPr>
              <a:t>                     </a:t>
            </a:r>
            <a:r>
              <a:rPr lang="en-GB" sz="3700">
                <a:solidFill>
                  <a:schemeClr val="bg1"/>
                </a:solidFill>
                <a:latin typeface="Algerian" panose="04020705040A02060702" pitchFamily="82" charset="0"/>
                <a:ea typeface="Arial Unicode MS" pitchFamily="34" charset="-128"/>
              </a:rPr>
              <a:t>introduction</a:t>
            </a:r>
            <a:endParaRPr lang="en-US" sz="3700">
              <a:solidFill>
                <a:schemeClr val="bg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B653482-7E18-4530-2C4B-A61AAF70F2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96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791A65C4-2BC0-33D9-4595-B83BE1FF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Services that can be provided</a:t>
            </a:r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5BA598A-6FEC-93A2-4266-D94DB86EC7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52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DC797F98-05C4-4C69-B2EE-4729EDB7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6DBAD8C-B86C-A1E5-0CF2-35CADB109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0E7FB575-893D-0CFE-F43E-087A40EF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370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GB" sz="3700">
                <a:solidFill>
                  <a:schemeClr val="bg1"/>
                </a:solidFill>
                <a:latin typeface="Algerian" panose="04020705040A02060702" pitchFamily="82" charset="0"/>
              </a:rPr>
              <a:t>                     </a:t>
            </a:r>
            <a:r>
              <a:rPr lang="en-GB" sz="3700">
                <a:solidFill>
                  <a:schemeClr val="bg1"/>
                </a:solidFill>
                <a:latin typeface="Algerian" panose="04020705040A02060702" pitchFamily="82" charset="0"/>
                <a:ea typeface="Arial Unicode MS" pitchFamily="34" charset="-128"/>
              </a:rPr>
              <a:t>Introduction</a:t>
            </a:r>
            <a:endParaRPr lang="en-US" sz="37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2DB5DD9-A898-DD5B-30B6-A7F5DD18FD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4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6CA294F0-87E7-52D1-5DC9-CA2DE3FE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          </a:t>
            </a:r>
            <a:r>
              <a:rPr lang="en-US" b="1"/>
              <a:t>Mission/ Vision</a:t>
            </a:r>
            <a:endParaRPr lang="en-US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C1A9A1D-0E6F-28EC-23A6-1049B46586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8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7B5E6A43-822B-CAC6-C2B5-A5186648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2A32978-EC2A-6734-AB8B-F98F5D06F8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2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743484D3-D1F2-5298-377C-D645FA92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03C6597-A7BE-DCAC-EAC9-EB04776889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5895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C077AD8-718E-7779-BD07-3232FEC48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3" y="-44"/>
            <a:ext cx="12191977" cy="68580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E57F3B87-5142-8E4B-FFC1-EB70E9D9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383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86EE84EE-DE11-C33E-64AE-96708CA2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585" b="1"/>
              <a:t>Fleet and specifications of generator engines</a:t>
            </a:r>
            <a:endParaRPr lang="en-SG" sz="2585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C5C4BFA-ADA2-EC64-2803-17AE726F6C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4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15CF6478-D12C-7679-B460-D9F13E23B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215" b="1"/>
              <a:t>Fleet and specifications of generator engines</a:t>
            </a:r>
            <a:endParaRPr lang="en-SG" sz="2215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724EE9B-4187-B612-A687-C712946214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6434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</Words>
  <Application>Microsoft Office PowerPoint</Application>
  <PresentationFormat>شاشة عريضة</PresentationFormat>
  <Paragraphs>16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7" baseType="lpstr">
      <vt:lpstr>Arial Unicode MS</vt:lpstr>
      <vt:lpstr>Algerian</vt:lpstr>
      <vt:lpstr>Arial</vt:lpstr>
      <vt:lpstr>Calibri</vt:lpstr>
      <vt:lpstr>Calibri Light</vt:lpstr>
      <vt:lpstr>نسق Office</vt:lpstr>
      <vt:lpstr>content</vt:lpstr>
      <vt:lpstr>                      introduction</vt:lpstr>
      <vt:lpstr>                      Introduction</vt:lpstr>
      <vt:lpstr>           Mission/ Vision</vt:lpstr>
      <vt:lpstr>عرض تقديمي في PowerPoint</vt:lpstr>
      <vt:lpstr>عرض تقديمي في PowerPoint</vt:lpstr>
      <vt:lpstr>عرض تقديمي في PowerPoint</vt:lpstr>
      <vt:lpstr>Fleet and specifications of generator engines</vt:lpstr>
      <vt:lpstr>Fleet and specifications of generator engines</vt:lpstr>
      <vt:lpstr>projects</vt:lpstr>
      <vt:lpstr>projects</vt:lpstr>
      <vt:lpstr>Rental Projects </vt:lpstr>
      <vt:lpstr>Certificates</vt:lpstr>
      <vt:lpstr>عرض تقديمي في PowerPoint</vt:lpstr>
      <vt:lpstr>Maintenance and service contracts  Department </vt:lpstr>
      <vt:lpstr>Workshop members, tools and equipment </vt:lpstr>
      <vt:lpstr>Spare parts: </vt:lpstr>
      <vt:lpstr>Our  warehouse</vt:lpstr>
      <vt:lpstr>Major Clients</vt:lpstr>
      <vt:lpstr>Services that can be provided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</dc:title>
  <dc:creator>abdulaziz</dc:creator>
  <cp:lastModifiedBy>abdulaziz</cp:lastModifiedBy>
  <cp:revision>4</cp:revision>
  <dcterms:created xsi:type="dcterms:W3CDTF">2023-05-10T06:48:24Z</dcterms:created>
  <dcterms:modified xsi:type="dcterms:W3CDTF">2023-05-10T08:39:37Z</dcterms:modified>
</cp:coreProperties>
</file>